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115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DB7D2-08A5-4D9B-B5FA-B7D2FFE642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7FA047-F014-4E94-89F7-52035816FF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E50B1-3A4F-4036-8768-2E8DF9114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43D26-6857-400B-9769-828C5C6452B3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13B76-3EB2-47E0-AE5E-8E5C68542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38343-58DF-4ECA-9F94-7F9B0FBA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4ACBF-4FB6-4649-A895-EE8BCC09C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53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1A285-6E58-4CFB-8D82-7152FE5D0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5D2A1-7BEC-4970-9CDC-9A2675366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93831-EE6A-4AB3-B148-D50851843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43D26-6857-400B-9769-828C5C6452B3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52C21-DE14-4BE5-BF56-EAAA752FA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4DDE4-D45E-4FE0-BF4C-97C6266BF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4ACBF-4FB6-4649-A895-EE8BCC09C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261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C076C-009F-4BB9-BAC3-B8C56C76B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51F30-C40C-471C-9551-649F487F9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48C23C-CEC8-43E8-9D39-4673B6143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43D26-6857-400B-9769-828C5C6452B3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0D806-C707-4816-AABD-B4D9428E2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B90EB-7345-49F3-9CED-619231928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4ACBF-4FB6-4649-A895-EE8BCC09C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923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70F5C-0984-4D45-A1CE-D79E0E8DC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0E4FA-5AEB-4F6D-8A41-0B742A9CB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2F10A2-6509-4640-9724-44F74CC66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D5AEB-4B0D-448E-823D-BB7C54E8D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43D26-6857-400B-9769-828C5C6452B3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37EEEF-646E-457B-B5DA-755C3936A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F269A-8E28-4B5B-A15D-4131C162B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4ACBF-4FB6-4649-A895-EE8BCC09C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7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23DEF-A931-413A-A618-E00D53FCB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08461-FFA0-4EF8-910F-94C6BA74A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057B9F-81D9-488E-8B12-DF18FFE43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9F768-BC12-4BDB-BFB5-BBC73CACA8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913E6D-8255-4113-8EBD-B09FFAD7B3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11C022-2E99-4BCB-B70E-D7B253743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43D26-6857-400B-9769-828C5C6452B3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B1A5E-AE49-4005-9BB9-0F6817544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755652-9C2E-4BC4-BDA3-B6EEBB799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4ACBF-4FB6-4649-A895-EE8BCC09C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7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2A9B2-8F56-4272-8DFF-79ADE8E99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1372B1-D442-4FEE-8003-3DF47264E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43D26-6857-400B-9769-828C5C6452B3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D8520-3D3B-4111-B8D7-915C658AA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C6FA99-71DD-4DBF-9AD4-23772E285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4ACBF-4FB6-4649-A895-EE8BCC09C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511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A89A61-9406-408D-951B-287E2EA28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43D26-6857-400B-9769-828C5C6452B3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FA74C2-5461-4036-939B-241A4D09C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CC420B-0600-4C0C-B93C-56CFA9920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4ACBF-4FB6-4649-A895-EE8BCC09C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26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14CAE-0DEF-42AD-A7DE-10C84F3FA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3EF63-5D65-42A6-9BFF-DC141635A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A5D64-68FD-4565-9A73-318E959C5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ABBCD8-5A05-4F5B-8D20-442F78A9B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43D26-6857-400B-9769-828C5C6452B3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BC873-08D7-4CA9-8E8B-CFBE00FF6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AE1084-CF55-4FC6-B848-089F3C118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4ACBF-4FB6-4649-A895-EE8BCC09C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286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2082D-3B13-4C0A-809B-B981C61E3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D35C99-C437-462D-A491-DE0D72A99D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74D52-4C19-4F7A-9C9F-4398BE8543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01083-F6F3-4E31-97CF-59B17922E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43D26-6857-400B-9769-828C5C6452B3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8BA4DC-1F32-4789-A70E-D2CFE39DA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2F61B-2D3A-4C5D-B539-0128DA0FB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4ACBF-4FB6-4649-A895-EE8BCC09C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5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2D4C5-8943-4EE0-B239-ECC56CE82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620837-3BFA-45F8-BB24-CC40C1EDC7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B6727-257F-4683-8F0C-FFFA34E34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43D26-6857-400B-9769-828C5C6452B3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065BF-533A-440E-8DA3-40E9922C1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FFD1D-5175-4145-A46D-673883108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4ACBF-4FB6-4649-A895-EE8BCC09C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90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A7BD58-E6E2-4A7D-B1BF-1700FA4989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4072AE-F59E-42C3-87C3-A79767678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5F03A-2FED-496A-89F0-F5F360492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43D26-6857-400B-9769-828C5C6452B3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6A92E-3358-4542-851F-6E7265D22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41B91-B954-4FC6-9C01-5BF2BBEB3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4ACBF-4FB6-4649-A895-EE8BCC09C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78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D2F166-F772-4852-91DC-6AFE17FED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3787DD-8421-418D-B6D4-B164CF0AB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CF4-8465-4892-86A3-FAE145BC91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43D26-6857-400B-9769-828C5C6452B3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A2F35-9094-45D4-BECC-DF63D7DA20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D9A2D-7769-4064-AEE9-5004606D3B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4ACBF-4FB6-4649-A895-EE8BCC09C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0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34EB4E9-3C23-9012-02EF-DE39B93831EF}"/>
              </a:ext>
            </a:extLst>
          </p:cNvPr>
          <p:cNvGrpSpPr/>
          <p:nvPr/>
        </p:nvGrpSpPr>
        <p:grpSpPr>
          <a:xfrm>
            <a:off x="612956" y="179615"/>
            <a:ext cx="11290573" cy="6719691"/>
            <a:chOff x="612956" y="179615"/>
            <a:chExt cx="11290573" cy="671969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C75B42D-9685-47C9-8EF6-F3E1AB661882}"/>
                </a:ext>
              </a:extLst>
            </p:cNvPr>
            <p:cNvSpPr txBox="1"/>
            <p:nvPr/>
          </p:nvSpPr>
          <p:spPr>
            <a:xfrm>
              <a:off x="2449286" y="179615"/>
              <a:ext cx="78213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Title of abstract in Times New Roman, size 12, justified paragraph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42F8583-5F60-4144-8879-9D483DFF643F}"/>
                </a:ext>
              </a:extLst>
            </p:cNvPr>
            <p:cNvSpPr txBox="1"/>
            <p:nvPr/>
          </p:nvSpPr>
          <p:spPr>
            <a:xfrm>
              <a:off x="1137557" y="593458"/>
              <a:ext cx="991688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/>
                <a:t>First Author</a:t>
              </a:r>
              <a:r>
                <a:rPr lang="tr-TR" sz="1200" baseline="30000" dirty="0"/>
                <a:t>1,*</a:t>
              </a:r>
              <a:r>
                <a:rPr lang="tr-TR" sz="1200" dirty="0"/>
                <a:t>, Second Author</a:t>
              </a:r>
              <a:r>
                <a:rPr lang="tr-TR" sz="1200" baseline="30000" dirty="0"/>
                <a:t>2</a:t>
              </a:r>
              <a:r>
                <a:rPr lang="tr-TR" sz="1200" dirty="0"/>
                <a:t>, Third Author</a:t>
              </a:r>
              <a:r>
                <a:rPr lang="tr-TR" sz="1200" baseline="30000" dirty="0"/>
                <a:t>2</a:t>
              </a:r>
              <a:endParaRPr lang="en-US" sz="1200" baseline="30000" dirty="0"/>
            </a:p>
            <a:p>
              <a:endParaRPr lang="en-US" sz="1200" dirty="0"/>
            </a:p>
            <a:p>
              <a:r>
                <a:rPr lang="tr-TR" sz="1200" baseline="30000" dirty="0"/>
                <a:t>1</a:t>
              </a:r>
              <a:r>
                <a:rPr lang="tr-TR" sz="1200" dirty="0"/>
                <a:t> Authors’ Department/Faculty, University or Company name, City, COUNTRY </a:t>
              </a:r>
              <a:r>
                <a:rPr lang="en-US" sz="1200" dirty="0"/>
                <a:t> </a:t>
              </a:r>
              <a:r>
                <a:rPr lang="tr-TR" sz="1200" baseline="30000" dirty="0"/>
                <a:t>2</a:t>
              </a:r>
              <a:r>
                <a:rPr lang="tr-TR" sz="1200" dirty="0"/>
                <a:t> e.g. Biological Faculty, Sofia University St. Kliment Ohridski, Sofia, BULGARIA</a:t>
              </a:r>
              <a:endParaRPr lang="en-US" sz="1200" dirty="0"/>
            </a:p>
            <a:p>
              <a:r>
                <a:rPr lang="tr-TR" sz="1200" dirty="0"/>
                <a:t> </a:t>
              </a:r>
              <a:endParaRPr lang="en-US" sz="1200" dirty="0"/>
            </a:p>
            <a:p>
              <a:r>
                <a:rPr lang="tr-TR" sz="1200" dirty="0"/>
                <a:t>* Email: presenting_author@.....</a:t>
              </a:r>
              <a:endParaRPr lang="en-US" sz="1200" dirty="0"/>
            </a:p>
            <a:p>
              <a:r>
                <a:rPr lang="tr-TR" sz="1200" dirty="0"/>
                <a:t> </a:t>
              </a:r>
              <a:endParaRPr lang="en-US" sz="1200" dirty="0"/>
            </a:p>
            <a:p>
              <a:r>
                <a:rPr lang="tr-TR" sz="1200" b="1" dirty="0"/>
                <a:t>Keywords: </a:t>
              </a:r>
              <a:r>
                <a:rPr lang="tr-TR" sz="1200" dirty="0"/>
                <a:t>keyword one, keyword two, keyword three, keyword four, keyword five</a:t>
              </a:r>
              <a:endParaRPr lang="en-US" sz="12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68443C3-7D6C-410B-8F97-B375DC7A1A31}"/>
                </a:ext>
              </a:extLst>
            </p:cNvPr>
            <p:cNvSpPr txBox="1"/>
            <p:nvPr/>
          </p:nvSpPr>
          <p:spPr>
            <a:xfrm>
              <a:off x="612956" y="1978453"/>
              <a:ext cx="3245708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Objective</a:t>
              </a:r>
            </a:p>
            <a:p>
              <a:endParaRPr lang="en-US" sz="1600" dirty="0"/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856FBEA-4BB0-4E7A-A1A9-D98D772AF62B}"/>
                </a:ext>
              </a:extLst>
            </p:cNvPr>
            <p:cNvSpPr txBox="1"/>
            <p:nvPr/>
          </p:nvSpPr>
          <p:spPr>
            <a:xfrm>
              <a:off x="612956" y="4454268"/>
              <a:ext cx="324570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Materials and methods</a:t>
              </a:r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5016BAF-3914-464F-AF8D-84A945C81939}"/>
                </a:ext>
              </a:extLst>
            </p:cNvPr>
            <p:cNvSpPr txBox="1"/>
            <p:nvPr/>
          </p:nvSpPr>
          <p:spPr>
            <a:xfrm>
              <a:off x="4236601" y="1978453"/>
              <a:ext cx="341046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Results</a:t>
              </a:r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AFBBE5D-827E-4C2F-89F8-76CEA4076FB5}"/>
                </a:ext>
              </a:extLst>
            </p:cNvPr>
            <p:cNvSpPr txBox="1"/>
            <p:nvPr/>
          </p:nvSpPr>
          <p:spPr>
            <a:xfrm>
              <a:off x="7986767" y="1951672"/>
              <a:ext cx="383302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Conclusions</a:t>
              </a:r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DDD2B5E-4573-4BA8-9E02-EA2BE72DE3A4}"/>
                </a:ext>
              </a:extLst>
            </p:cNvPr>
            <p:cNvSpPr txBox="1"/>
            <p:nvPr/>
          </p:nvSpPr>
          <p:spPr>
            <a:xfrm>
              <a:off x="807308" y="6376086"/>
              <a:ext cx="95970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ACKNOWLEDGMENTS (if there are none please delete this section)</a:t>
              </a:r>
            </a:p>
            <a:p>
              <a:r>
                <a:rPr lang="en-US" sz="1400" dirty="0"/>
                <a:t>Acknowledgements of people, grants, funds, etc. should be placed here (you may state grant numbers and sponsors here).</a:t>
              </a:r>
            </a:p>
          </p:txBody>
        </p:sp>
        <p:graphicFrame>
          <p:nvGraphicFramePr>
            <p:cNvPr id="16" name="Object 15">
              <a:extLst>
                <a:ext uri="{FF2B5EF4-FFF2-40B4-BE49-F238E27FC236}">
                  <a16:creationId xmlns:a16="http://schemas.microsoft.com/office/drawing/2014/main" id="{57E6BB7E-1C4A-494D-B5D3-DFBAD41A66D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62372363"/>
                </p:ext>
              </p:extLst>
            </p:nvPr>
          </p:nvGraphicFramePr>
          <p:xfrm>
            <a:off x="4217482" y="3567477"/>
            <a:ext cx="3260725" cy="2544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hart" r:id="rId2" imgW="3261218" imgH="2545206" progId="Excel.Chart.8">
                    <p:embed followColorScheme="full"/>
                  </p:oleObj>
                </mc:Choice>
                <mc:Fallback>
                  <p:oleObj name="Chart" r:id="rId2" imgW="3261218" imgH="2545206" progId="Excel.Chart.8">
                    <p:embed followColorScheme="full"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217482" y="3567477"/>
                          <a:ext cx="3260725" cy="2544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16">
              <a:extLst>
                <a:ext uri="{FF2B5EF4-FFF2-40B4-BE49-F238E27FC236}">
                  <a16:creationId xmlns:a16="http://schemas.microsoft.com/office/drawing/2014/main" id="{B41D3150-72CB-4E41-A981-07A1AE6DD22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50457680"/>
                </p:ext>
              </p:extLst>
            </p:nvPr>
          </p:nvGraphicFramePr>
          <p:xfrm>
            <a:off x="7986767" y="3567477"/>
            <a:ext cx="3260725" cy="2544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hart" r:id="rId4" imgW="3261218" imgH="2545206" progId="Excel.Chart.8">
                    <p:embed followColorScheme="full"/>
                  </p:oleObj>
                </mc:Choice>
                <mc:Fallback>
                  <p:oleObj name="Chart" r:id="rId4" imgW="3261218" imgH="2545206" progId="Excel.Chart.8">
                    <p:embed followColorScheme="full"/>
                    <p:pic>
                      <p:nvPicPr>
                        <p:cNvPr id="16" name="Object 15">
                          <a:extLst>
                            <a:ext uri="{FF2B5EF4-FFF2-40B4-BE49-F238E27FC236}">
                              <a16:creationId xmlns:a16="http://schemas.microsoft.com/office/drawing/2014/main" id="{57E6BB7E-1C4A-494D-B5D3-DFBAD41A66D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7986767" y="3567477"/>
                          <a:ext cx="3260725" cy="2544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4BF387-D406-4057-B5E8-EEA79B97B6A3}"/>
                </a:ext>
              </a:extLst>
            </p:cNvPr>
            <p:cNvSpPr txBox="1"/>
            <p:nvPr/>
          </p:nvSpPr>
          <p:spPr>
            <a:xfrm>
              <a:off x="9903279" y="179615"/>
              <a:ext cx="200025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Poster No </a:t>
              </a:r>
            </a:p>
            <a:p>
              <a:r>
                <a:rPr lang="en-US" sz="1200" i="1" dirty="0"/>
                <a:t>Please insert here the  number of your  poster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1888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130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Chart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r.konakchieva</dc:creator>
  <cp:lastModifiedBy>Georgi Georgiev</cp:lastModifiedBy>
  <cp:revision>7</cp:revision>
  <dcterms:created xsi:type="dcterms:W3CDTF">2024-10-05T08:27:33Z</dcterms:created>
  <dcterms:modified xsi:type="dcterms:W3CDTF">2024-10-07T06:11:11Z</dcterms:modified>
</cp:coreProperties>
</file>